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0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41" r:id="rId12"/>
    <p:sldId id="342" r:id="rId13"/>
    <p:sldId id="343" r:id="rId14"/>
    <p:sldId id="257" r:id="rId15"/>
    <p:sldId id="259" r:id="rId16"/>
    <p:sldId id="260" r:id="rId17"/>
    <p:sldId id="334" r:id="rId18"/>
    <p:sldId id="335" r:id="rId19"/>
    <p:sldId id="336" r:id="rId20"/>
    <p:sldId id="337" r:id="rId21"/>
    <p:sldId id="338" r:id="rId22"/>
    <p:sldId id="339" r:id="rId23"/>
    <p:sldId id="261" r:id="rId24"/>
    <p:sldId id="262" r:id="rId25"/>
    <p:sldId id="264" r:id="rId26"/>
    <p:sldId id="265" r:id="rId27"/>
    <p:sldId id="266" r:id="rId28"/>
    <p:sldId id="332" r:id="rId29"/>
    <p:sldId id="333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330" r:id="rId54"/>
    <p:sldId id="331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CBDE50-D1BB-485E-843C-9E1704968F33}">
          <p14:sldIdLst>
            <p14:sldId id="256"/>
            <p14:sldId id="340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41"/>
            <p14:sldId id="342"/>
            <p14:sldId id="343"/>
            <p14:sldId id="257"/>
            <p14:sldId id="259"/>
            <p14:sldId id="260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Host" id="{3590CDAC-F19D-4A66-A178-F3C418071BFB}">
          <p14:sldIdLst>
            <p14:sldId id="261"/>
            <p14:sldId id="262"/>
            <p14:sldId id="264"/>
            <p14:sldId id="265"/>
            <p14:sldId id="266"/>
            <p14:sldId id="332"/>
            <p14:sldId id="333"/>
          </p14:sldIdLst>
        </p14:section>
        <p14:section name="Environment" id="{D8675317-37AD-4D04-8E24-BC845010E000}">
          <p14:sldIdLst>
            <p14:sldId id="267"/>
            <p14:sldId id="268"/>
            <p14:sldId id="269"/>
            <p14:sldId id="270"/>
          </p14:sldIdLst>
        </p14:section>
        <p14:section name="Extension" id="{42A2AD65-76A2-4AC8-961A-50294FB7303C}">
          <p14:sldIdLst>
            <p14:sldId id="271"/>
            <p14:sldId id="272"/>
            <p14:sldId id="273"/>
            <p14:sldId id="274"/>
            <p14:sldId id="275"/>
          </p14:sldIdLst>
        </p14:section>
        <p14:section name="Data Elements" id="{404555C8-0ACE-4A0B-89C6-D233ED0FCB2E}">
          <p14:sldIdLst>
            <p14:sldId id="276"/>
            <p14:sldId id="277"/>
            <p14:sldId id="278"/>
            <p14:sldId id="279"/>
            <p14:sldId id="280"/>
          </p14:sldIdLst>
        </p14:section>
        <p14:section name="Rule builder" id="{533E8081-DD5A-4331-B2CD-8AD413CFDC45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Publishing" id="{96C63C1C-175C-4986-BDB3-7454D6561E41}">
          <p14:sldIdLst>
            <p14:sldId id="289"/>
            <p14:sldId id="330"/>
            <p14:sldId id="331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Admin" id="{8E202E03-4D48-4F5F-BBD4-0F07870CD08A}">
          <p14:sldIdLst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DTM to Launch" id="{5732E6EE-61E6-432C-9FFE-65F31D0CDC97}">
          <p14:sldIdLst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Client side Information &amp; Security" id="{8540DBDA-3C64-4FA4-BB5B-8E456A4C6BBC}">
          <p14:sldIdLst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API" id="{5C479CF7-D202-48C2-9384-C438BD0E6722}">
          <p14:sldIdLst>
            <p14:sldId id="322"/>
            <p14:sldId id="323"/>
            <p14:sldId id="324"/>
            <p14:sldId id="325"/>
          </p14:sldIdLst>
        </p14:section>
        <p14:section name="Tool" id="{B3A9C317-5D85-4E89-BA5D-D673E681609B}">
          <p14:sldIdLst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1677-6C81-4451-B45D-16C7608A2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8B1F4-E78B-453C-8217-F13A1FEB9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45ABB-425C-4DE1-8B34-2BC69EF2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25AF5-9480-42ED-982E-97D72F27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80BC6-AF2D-4D98-8442-67920AEB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8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49C3-B012-48B3-87AB-CABA906D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00A61-CCF6-449C-A9F0-110D8FCBF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ECCBA-1B76-43C0-885E-AB938A051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C5BBE-5483-4B16-9DC9-3E13D70C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CA6A4-58A6-433A-B772-7D0E96F1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7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305E4-0602-4C2B-ACD6-34C0A63BE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A473D-A29A-4C09-B03A-418C8D0E5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B67EA-4EC9-43BA-9031-4B9983A5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4C396-6CCF-4C15-9AFE-1FE344A1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59448-772C-426A-B3D5-6FB283A1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4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28C7-9E22-40FD-981E-4BEFEF19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97B4D-656B-4931-92B7-D5C2438B2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70A3A-B72F-42F5-BD2A-334BCF78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24596-7331-463E-91FF-0A2AE03A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93EBD-E430-452B-8C91-D916F39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9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322D-4C7D-44F3-8727-BE48E472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D690F-E9F6-4998-9E98-FE14D6880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33D28-F459-4ADC-8B8E-065181B0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C406B-6DC1-4F18-A7F4-2837D9FC6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221EF-ACD1-4EEF-8C3C-2E594FE9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8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9A04-DB09-4CAE-9983-57FDFBEF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E8BC-B6E2-46ED-869C-7BFEF60AB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9A00-F917-4908-A7B6-5B8BE5803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16F9-53E6-485A-BC7B-B03A110C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E1C16-5EBB-4474-A8AD-2833F7CF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4FA99-5E8C-48F4-8556-6BFCF710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06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1CCB-1DDE-417C-80F7-8A8AFC90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FCB8D-08FC-41EC-8AEA-3B09A5A51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C224B-E798-44BB-BBB8-AFDB5DF06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0ECD7-2745-4231-94EB-C01DFA305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A2416-8CE1-4022-9A07-7496287A4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75978-E426-43D3-8AEC-DD09DEC3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218A5C-39D0-4105-889E-912A4EDB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6957D-F49B-4048-B0CC-4D9AECF2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92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58C9-6072-4175-B627-2D508933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5A4BF-DDAC-4607-A6C2-07FF63CB3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A8A44-8BBA-44EB-87D1-95DF7D53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2FF0A-A50E-4880-9DBF-E5A4B0F0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8AFA4-C632-4C2D-8AAF-5E8B0E47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29EB3-8D0A-4906-ABB2-5A39DD40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2845E-953E-4164-92BD-E2A3672F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07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66E1-9B93-4425-B330-58CB201C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6443F-EBF3-4DFB-8974-5223A48D8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A29A2-87CE-4B4A-8269-7223C0D9B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3F6AC-06CD-40F0-BD24-0B8EFBC8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80F15-3027-41D9-9368-82B39F18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38FBF-A287-43BE-969F-4A4A5E8B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0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BE03-E00B-45FA-980B-7360B994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0B3B-641F-4361-AF3E-839A3AF4E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3C341-3AAB-4C54-8C24-82714E102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4D872-3156-4FE4-A1CC-0C8BA3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71E5F-4886-4CD4-87DA-715E2D29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691E7-D88B-4649-B5C0-8012B119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9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28E76-456E-4AEB-8D9A-0A4218D8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693E6-30C7-4AA7-902C-81EDEAECF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C1FB8-FFA4-4C40-BE14-8C72E85EC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C004-E973-4E25-9008-FA3B57D08CC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3DA3D-A3BF-4C5F-9090-C941F6582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CE847-B269-4A50-A173-D0F95B6AD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1EE3E-16B7-4D65-8E74-AC9F6C09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9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B663F-F829-4799-808F-CC127323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8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E0B9-7574-457A-B9C7-C5A97F0F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D812-199D-4692-BAEC-4943694D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7F55-E8DE-414F-AA2C-A4CBD45F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32B3-A847-4AB3-97C0-3B8E8BC4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54A23-2612-44C4-AB96-C14E95F5C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560C8-BEB5-428A-8850-B52F71CE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0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E874-640B-4E38-A1BB-FE3530F8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9170-0E43-475C-B8D3-B18CA106A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C832B-9EF2-482C-960C-F191F2CB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6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889E-42F4-4514-A119-D6386C24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54014-FE61-4268-A8CF-F37FC36BF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9E6CD-E442-4944-B8C4-BAC6FE9C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5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FB91D-8643-4038-B617-2CE11749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0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28433-B393-4793-A1D9-441B2BA30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03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DAD55-D117-4C21-89F8-9EFB8425E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0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F7B9-41C1-4C65-8398-90FBDC07A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AB93-3C10-474D-AE60-CDBB3615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8FD0D-3C42-451E-87D4-A3B4605D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5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FB54-B9E7-466B-BE6C-3D9730C3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1D150-FA9A-4E78-AA25-F37F1BF67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F6675-239A-4A0D-AF90-E1D342BE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17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C8DB-EA31-4B45-AFC4-C72177B3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31A2-67ED-41A2-931A-484A9A416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68414-EFAD-4529-BCD8-5791D4F09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8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A5EA8-C542-4CCB-90DB-6F322ACD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8C86A-AABD-462C-BDC2-3B273FDA1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D09C1-324C-4713-A334-F8982E7C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70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0769-99C0-42ED-BCB4-6964FA1C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88187-592A-4191-8E6D-05203E183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4A82A-9FA8-4140-97F9-C4142F0F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57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B270-8684-49B7-8032-3D877900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5282F-0836-40DF-9CE3-51F23FF73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03B01-5AE5-465D-97BC-354DBA2F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89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9A0B-72F1-4BF6-9B8F-B3342C86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0A62C-CC06-4D94-998F-330CE0B3B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8DE8C-A385-4619-92AA-956BFF5B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55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C79F7C-5135-4D98-A1F2-B77E24683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1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3E099F-8EFE-4DCA-ACDF-E0F0D07D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16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062CF3-35D4-47F9-A4F8-D6E7AAF15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01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3DBAA-B6CF-44D7-8DAC-D819EE9B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9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1FC6C-197B-42FD-B5AB-26956ED5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91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1AA5-B6E4-4709-8C2F-C7B7FFC3D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EDDE-7B04-45F4-8775-862486227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141AA-5D64-4564-82B5-89D430EE5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93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99EB-413E-422F-A50C-1E09F390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FD72-9ECA-4DA8-AC7D-7B398A60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0F0D6-C6E4-440D-AF7A-618FDB95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2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5CB60-2F74-4208-AE89-91CC6EC8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6203E-4955-497B-A225-7E38F74F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368DE-477E-4197-B99A-3A99E033D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97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EC92D-591A-43C7-8C0A-EAC5871E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6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CB581-A710-4DC8-A8BC-0B3E91B9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8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2867DE-8338-461F-9263-81DDEE44F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16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308FF-C5D5-4AAD-9087-E9724845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09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514D08-C843-486B-B681-02A55AFC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91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80B5DD-F94F-4DB2-80E6-18EE621ED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20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AC83A-32A7-4D5C-A4F2-787E8A19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9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2DC1F6-8C14-4D4E-B28F-3EFA844E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30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D54A9-EEF8-43EB-8C00-69637EF6C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22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6DDE1-1DA9-4C6A-BA42-25C48793B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5819-3EB1-4DCD-B11C-00CFB80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3682-AEA4-4B28-88B3-EF8942950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17A6E-4DFD-43BC-A5AA-3D1EAA36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43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17F50-B33C-409D-A46B-3ECE0B1B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55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9DFC49-578E-44D3-9DA7-DE7704C5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1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AAD9E-455E-45E3-9D96-903A04F6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22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E508D3-A1F6-48A5-A8E5-031EABD6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2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063A5-F404-4CA5-AD30-9EB202AB2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66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A73900-C6A8-4CF4-9B2B-7F43E15F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25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C45AF5-0876-4A9C-B974-3FF14E59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19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93997-71BD-4C1D-B5EB-6998D9E1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6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8AF0B-0DBC-477C-9E9D-EC5C25C4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0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C57A4-EB74-45F0-BB2C-537F6546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4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F956-491C-4E79-B29C-7BD0C9B7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99D8-32AC-4B64-87D7-44CB3AD7D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36103-F163-4505-9D36-EDE863BC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61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A9C7B-3571-4404-812D-DA3A7150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34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10DA22-1CB1-4083-9C3A-1A867EE7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97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8ED77C-8128-4960-AB70-D1EE44A2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13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F0E7-B1B9-4AFD-8096-F845618E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0EB00-CACD-4CDF-BE20-378556068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70AD2-1EF7-46AA-A913-9F365F40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00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A353-9FA8-413A-B846-A9538C4A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91EA-306B-40BA-843E-9FED7D5B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31856-F795-416D-996E-91759FFD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03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F51E0-1319-4E01-93E6-6E2BE1BA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4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15769-54B6-4106-9235-9B951143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4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0D7FAB-5476-4965-BA0E-74A4529E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04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C2B79-CF57-4AFE-8108-DF9CAD36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78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F45A39-D5EF-4F21-8D47-300155A63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25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B786-E519-4AC7-921F-DE9714FC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E3D3A-0AD3-471F-8A13-443F9992D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6D90D-9F4B-4287-BBC5-B1001859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41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BF6F8C-4D29-49D2-8061-EA9B70FC6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24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5A50D5-9FDC-4E79-9508-E29A9929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23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4A19A9-2B72-47F8-8EFE-804AB95A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33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E7FDB-B617-443E-99BC-D64FE1C2F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14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76F93-36E6-4A70-9A33-1E130F5AB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48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E86F37-360D-4031-AD14-F6211649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07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414AEF-C3F7-4CB9-9CDD-DE009127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33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98709-7253-454F-8BB9-EFDD5849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91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637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0E9A07-9999-4176-A372-F78D7E75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599E-5CCF-4013-82B3-57EA6E6D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A8F2D-5DC6-423A-B33A-F0B3521A6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5295A-3B1C-481B-A3F9-3A4C6D2C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47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EF809-495F-450C-84F6-E7F35B1D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135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F11D7-67C4-4C9C-98AF-5B784B286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5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834C0-7899-4203-85F4-8732F7D7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111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849A9-6E5A-44F3-85A3-13F85E30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62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DD6481-420C-4F4B-BDBE-4E7132FF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306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D5381-874E-4D0B-9826-A5242A19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36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B2C48-C3E4-458D-932A-3225CE88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1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106547-94E6-4902-9EB4-DA4EC96D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71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10F51-DCC2-40B0-9D8E-18818BBE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630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A94EBE-27E8-4D8F-9581-96479158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6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1248-5B49-465E-B15F-E47DD8AF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86139-3497-4CDE-A836-7C4B1F26D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6FF24-6034-4375-AC01-E3895E40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828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EBB97A-175C-4147-B617-3442F5DD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9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4C3380-FDE2-4642-BE58-2865EA42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97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30945B-A462-42B3-A1D9-B48B73860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018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B314D-3780-423C-8B4E-7245219B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06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1872D-6AFB-4F82-95AE-1C473899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389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BCBF1-E875-4B40-BB6B-326B2954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455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7DF52-09AB-42AB-B12F-4DC9DF08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92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76386-7319-4926-A547-67CC1453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180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3A97CD-9E2E-4D1F-A709-B0F70520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46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85956-955D-49A9-BFBB-A4635A89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4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E3BB-8790-450B-A9AB-DCE0BB1E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C598D-6100-4B0A-9A36-73EB9BE5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403C4-6FF2-48A0-BD14-3752B3E6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571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C6AD2E-300C-405D-84F4-E986A6F2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94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E38DC-2F25-4483-907E-A2E7E471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604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3833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520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810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41409</TotalTime>
  <Words>0</Words>
  <Application>Microsoft Office PowerPoint</Application>
  <PresentationFormat>Widescreen</PresentationFormat>
  <Paragraphs>0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27</cp:revision>
  <dcterms:created xsi:type="dcterms:W3CDTF">2020-10-13T15:42:42Z</dcterms:created>
  <dcterms:modified xsi:type="dcterms:W3CDTF">2022-03-25T13:39:56Z</dcterms:modified>
</cp:coreProperties>
</file>